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8745" autoAdjust="0"/>
  </p:normalViewPr>
  <p:slideViewPr>
    <p:cSldViewPr>
      <p:cViewPr>
        <p:scale>
          <a:sx n="80" d="100"/>
          <a:sy n="80" d="100"/>
        </p:scale>
        <p:origin x="-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B0A32-0F2E-499E-9A68-FE5AA38378CF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F88F-C5DC-46EB-B501-70A47BFD1D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0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F88F-C5DC-46EB-B501-70A47BFD1D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2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6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8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6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2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5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6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8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CB09-323D-4EF4-B3AD-90C6A256C379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4DF9-45DE-4976-AA14-DA2C57299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48872" cy="100811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/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Продажа нежилых помещений площадью 1884 </a:t>
            </a:r>
            <a:r>
              <a:rPr lang="ru-RU" sz="2600" b="1" dirty="0" err="1" smtClean="0">
                <a:solidFill>
                  <a:schemeClr val="bg1"/>
                </a:solidFill>
              </a:rPr>
              <a:t>кв.м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br>
              <a:rPr lang="ru-RU" sz="2600" b="1" dirty="0" smtClean="0">
                <a:solidFill>
                  <a:schemeClr val="bg1"/>
                </a:solidFill>
              </a:rPr>
            </a:br>
            <a:r>
              <a:rPr lang="ru-RU" sz="2600" b="1" dirty="0" smtClean="0">
                <a:solidFill>
                  <a:schemeClr val="bg1"/>
                </a:solidFill>
              </a:rPr>
              <a:t>на </a:t>
            </a:r>
            <a:r>
              <a:rPr lang="ru-RU" sz="2600" b="1" dirty="0">
                <a:solidFill>
                  <a:schemeClr val="bg1"/>
                </a:solidFill>
              </a:rPr>
              <a:t>ул. </a:t>
            </a:r>
            <a:r>
              <a:rPr lang="ru-RU" sz="2600" b="1" dirty="0" err="1">
                <a:solidFill>
                  <a:schemeClr val="bg1"/>
                </a:solidFill>
              </a:rPr>
              <a:t>Заузелкова</a:t>
            </a:r>
            <a:r>
              <a:rPr lang="ru-RU" sz="2600" b="1" dirty="0" smtClean="0">
                <a:solidFill>
                  <a:schemeClr val="bg1"/>
                </a:solidFill>
              </a:rPr>
              <a:t>,  д.7 </a:t>
            </a:r>
            <a:r>
              <a:rPr lang="ru-RU" sz="2600" b="1" dirty="0">
                <a:solidFill>
                  <a:schemeClr val="bg1"/>
                </a:solidFill>
              </a:rPr>
              <a:t>в Кемерово</a:t>
            </a:r>
            <a:r>
              <a:rPr lang="ru-RU" sz="2600" b="1" dirty="0">
                <a:solidFill>
                  <a:srgbClr val="FFC000"/>
                </a:solidFill>
              </a:rPr>
              <a:t/>
            </a:r>
            <a:br>
              <a:rPr lang="ru-RU" sz="2600" b="1" dirty="0">
                <a:solidFill>
                  <a:srgbClr val="FFC000"/>
                </a:solidFill>
              </a:rPr>
            </a:br>
            <a:endParaRPr lang="ru-RU" sz="26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200800" cy="252028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Нежилые </a:t>
            </a:r>
            <a:r>
              <a:rPr lang="ru-RU" sz="2000" dirty="0">
                <a:solidFill>
                  <a:schemeClr val="bg1"/>
                </a:solidFill>
              </a:rPr>
              <a:t>помещения </a:t>
            </a:r>
            <a:r>
              <a:rPr lang="ru-RU" sz="2000" dirty="0" smtClean="0">
                <a:solidFill>
                  <a:schemeClr val="bg1"/>
                </a:solidFill>
              </a:rPr>
              <a:t>общей площадью 1883,9 </a:t>
            </a:r>
            <a:r>
              <a:rPr lang="ru-RU" sz="2000" dirty="0" err="1" smtClean="0">
                <a:solidFill>
                  <a:schemeClr val="bg1"/>
                </a:solidFill>
              </a:rPr>
              <a:t>кв.м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находятся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четырехэтажном </a:t>
            </a:r>
            <a:r>
              <a:rPr lang="ru-RU" sz="2000" dirty="0" smtClean="0">
                <a:solidFill>
                  <a:schemeClr val="bg1"/>
                </a:solidFill>
              </a:rPr>
              <a:t>административном здании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Продаваемые этажи:  подвал</a:t>
            </a:r>
            <a:r>
              <a:rPr lang="ru-RU" sz="2000" dirty="0" smtClean="0">
                <a:solidFill>
                  <a:schemeClr val="bg1"/>
                </a:solidFill>
              </a:rPr>
              <a:t>, 1, 2, 4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Отдельно-стоящее кирпичное здание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год постройки – </a:t>
            </a:r>
            <a:r>
              <a:rPr lang="ru-RU" sz="2000" dirty="0" smtClean="0">
                <a:solidFill>
                  <a:schemeClr val="bg1"/>
                </a:solidFill>
              </a:rPr>
              <a:t>1988</a:t>
            </a:r>
            <a:r>
              <a:rPr lang="ru-RU" sz="2000" dirty="0">
                <a:solidFill>
                  <a:schemeClr val="bg1"/>
                </a:solidFill>
              </a:rPr>
              <a:t>. П</a:t>
            </a:r>
            <a:r>
              <a:rPr lang="ru-RU" sz="2000" dirty="0" smtClean="0">
                <a:solidFill>
                  <a:schemeClr val="bg1"/>
                </a:solidFill>
              </a:rPr>
              <a:t>отолки от </a:t>
            </a:r>
            <a:r>
              <a:rPr lang="ru-RU" sz="2000" dirty="0">
                <a:solidFill>
                  <a:schemeClr val="bg1"/>
                </a:solidFill>
              </a:rPr>
              <a:t>3 </a:t>
            </a:r>
            <a:r>
              <a:rPr lang="ru-RU" sz="2000" dirty="0" smtClean="0">
                <a:solidFill>
                  <a:schemeClr val="bg1"/>
                </a:solidFill>
              </a:rPr>
              <a:t>м. Все центральные коммуникации.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Земельный участок площадью 3098 кв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м</a:t>
            </a:r>
            <a:r>
              <a:rPr lang="ru-RU" sz="2000" dirty="0">
                <a:solidFill>
                  <a:schemeClr val="bg1"/>
                </a:solidFill>
              </a:rPr>
              <a:t>. Большая парковка. </a:t>
            </a:r>
          </a:p>
          <a:p>
            <a:pPr algn="l"/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Rumowklnflp002\Public\Pledge unit\Активы на балансе\СЭТИ\Заузелкова\Фото\P104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4"/>
            <a:ext cx="28801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Rumowklnflp002\Public\Pledge unit\Активы на балансе\СЭТИ\Заузелкова\Фото\P104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47" y="764704"/>
            <a:ext cx="2880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\\Rumowklnflp002\Public\Pledge unit\Активы на балансе\СЭТИ\Заузелкова\Фото\P10309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8016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Rumowklnflp002\Public\Pledge unit\Активы на балансе\СЭТИ\Заузелкова\Фото\P1030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22979"/>
            <a:ext cx="2880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Rumowklnflp002\Public\Pledge unit\Активы на балансе\СЭТИ\Заузелкова\Фото\P10309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47" y="3637206"/>
            <a:ext cx="2880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Rumowklnflp002\Public\Pledge unit\Активы на балансе\СЭТИ\Заузелкова\Фото\P1040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22979"/>
            <a:ext cx="288016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9051" y="1886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Фотографии объекта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5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417" y="476672"/>
            <a:ext cx="6552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Контакты:  8 913 931 9717 Алексей Борисович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E-</a:t>
            </a:r>
            <a:r>
              <a:rPr lang="ru-RU" sz="2000" dirty="0" err="1">
                <a:solidFill>
                  <a:schemeClr val="bg1"/>
                </a:solidFill>
              </a:rPr>
              <a:t>mail</a:t>
            </a:r>
            <a:r>
              <a:rPr lang="ru-RU" sz="2000" dirty="0">
                <a:solidFill>
                  <a:schemeClr val="bg1"/>
                </a:solidFill>
              </a:rPr>
              <a:t>:  </a:t>
            </a:r>
            <a:r>
              <a:rPr lang="ru-RU" sz="2000" dirty="0" smtClean="0">
                <a:solidFill>
                  <a:schemeClr val="bg1"/>
                </a:solidFill>
              </a:rPr>
              <a:t>info@torgc.ru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Коммерческая недвижимость в Кемеровской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области: www.torgc.ru/kemerovo.html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4337" y="4941168"/>
            <a:ext cx="79928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www.torgc.ru</a:t>
            </a:r>
            <a:r>
              <a:rPr lang="ru-RU" dirty="0">
                <a:solidFill>
                  <a:schemeClr val="bg1"/>
                </a:solidFill>
              </a:rPr>
              <a:t> - Полный комплекс услуг в области </a:t>
            </a:r>
            <a:r>
              <a:rPr lang="ru-RU" dirty="0" err="1">
                <a:solidFill>
                  <a:schemeClr val="bg1"/>
                </a:solidFill>
              </a:rPr>
              <a:t>девелопмента</a:t>
            </a:r>
            <a:r>
              <a:rPr lang="ru-RU" dirty="0">
                <a:solidFill>
                  <a:schemeClr val="bg1"/>
                </a:solidFill>
              </a:rPr>
              <a:t>, проектирования, строительства и эксплуатации коммерческой недвижимости.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Оперативный подбор магазинов, поиск помещений для торговых сетей,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для Вашего Бизнеса. </a:t>
            </a:r>
            <a:r>
              <a:rPr lang="ru-RU" dirty="0" err="1">
                <a:solidFill>
                  <a:schemeClr val="bg1"/>
                </a:solidFill>
              </a:rPr>
              <a:t>Брокеридж</a:t>
            </a:r>
            <a:r>
              <a:rPr lang="ru-RU" dirty="0">
                <a:solidFill>
                  <a:schemeClr val="bg1"/>
                </a:solidFill>
              </a:rPr>
              <a:t> ТЦ, БЦ…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59" y="1976722"/>
            <a:ext cx="3420879" cy="290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809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04617B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99</Words>
  <Application>Microsoft Office PowerPoint</Application>
  <PresentationFormat>Экран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Продажа нежилых помещений площадью 1884 кв.м  на ул. Заузелкова,  д.7 в Кемерово </vt:lpstr>
      <vt:lpstr>Презентация PowerPoint</vt:lpstr>
      <vt:lpstr>Презентация PowerPoint</vt:lpstr>
    </vt:vector>
  </TitlesOfParts>
  <Company>www.torgc.ru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1884 кв.м на ул. Заузелкова 7 в Кемерово</dc:title>
  <dc:creator>www.torgc.ru</dc:creator>
  <cp:lastModifiedBy>Алекс</cp:lastModifiedBy>
  <cp:revision>177</cp:revision>
  <dcterms:created xsi:type="dcterms:W3CDTF">2014-08-11T04:31:36Z</dcterms:created>
  <dcterms:modified xsi:type="dcterms:W3CDTF">2015-10-22T18:49:46Z</dcterms:modified>
</cp:coreProperties>
</file>